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076" y="-7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299892" y="381000"/>
            <a:ext cx="8463108" cy="95410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solidFill>
                  <a:schemeClr val="bg1"/>
                </a:solidFill>
                <a:latin typeface="Kristen ITC" pitchFamily="66" charset="0"/>
              </a:rPr>
              <a:t>Choose any person from the following slides and talk to me about the following:</a:t>
            </a: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35227" y="3052549"/>
            <a:ext cx="8649851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Give your opinion of his/her outfit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3784" y="1676400"/>
            <a:ext cx="8649851" cy="95410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what the person looks like and is wearing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7626" y="4038600"/>
            <a:ext cx="8649851" cy="138499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the kinds of clothes you like to wear and if you prefer to buy clothes in small boutiques, big stores, or the mall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0678" y="5867400"/>
            <a:ext cx="8839200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Try to give opinions, reasons, and details!</a:t>
            </a:r>
            <a:endParaRPr lang="en-US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30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hefashionablediyer.files.wordpress.com/2011/04/su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53431"/>
            <a:ext cx="5562600" cy="6786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473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709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8407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325" y="0"/>
            <a:ext cx="308702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7754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68</Words>
  <Application>Microsoft Office PowerPoint</Application>
  <PresentationFormat>On-screen Show (4:3)</PresentationFormat>
  <Paragraphs>6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67</cp:revision>
  <dcterms:created xsi:type="dcterms:W3CDTF">2011-09-14T23:22:57Z</dcterms:created>
  <dcterms:modified xsi:type="dcterms:W3CDTF">2012-01-19T16:26:27Z</dcterms:modified>
</cp:coreProperties>
</file>